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59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17.06.2014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17.06.2014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17.06.2014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17.06.2014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17.06.2014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17.06.2014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17.06.2014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17.06.2014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17.06.2014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17.06.2014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17.06.2014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17.06.2014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03979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525963"/>
          </a:xfrm>
        </p:spPr>
        <p:txBody>
          <a:bodyPr>
            <a:normAutofit fontScale="32500" lnSpcReduction="20000"/>
          </a:bodyPr>
          <a:lstStyle/>
          <a:p>
            <a:pPr marL="0" indent="0" algn="just">
              <a:buNone/>
            </a:pPr>
            <a:endParaRPr lang="ru-RU" sz="3800" dirty="0"/>
          </a:p>
          <a:p>
            <a:pPr marL="0" indent="0" algn="just">
              <a:buNone/>
            </a:pPr>
            <a:r>
              <a:rPr lang="ru-RU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Целью</a:t>
            </a:r>
            <a:r>
              <a:rPr lang="ru-RU" sz="3800" dirty="0" smtClean="0"/>
              <a:t>  </a:t>
            </a:r>
            <a:r>
              <a:rPr lang="ru-RU" sz="3800" dirty="0"/>
              <a:t>выпускной квалификационной работы является разработка теоретико-методического обеспечения по формированию современных конкурентоспособных лечебно-оздоровительных комплексов в  Подмосковье и разработка программы развития Подмосковной системы лечебно-оздоровительного отдыха в свете практических аспектов. </a:t>
            </a:r>
            <a:endParaRPr lang="ru-RU" sz="3800" dirty="0" smtClean="0"/>
          </a:p>
          <a:p>
            <a:pPr marL="0" indent="0" algn="just">
              <a:buNone/>
            </a:pPr>
            <a:endParaRPr lang="ru-RU" sz="3800" dirty="0"/>
          </a:p>
          <a:p>
            <a:pPr marL="0" indent="0" algn="just">
              <a:buNone/>
            </a:pPr>
            <a:r>
              <a:rPr lang="ru-RU" sz="3800" dirty="0" smtClean="0"/>
              <a:t>Данная </a:t>
            </a:r>
            <a:r>
              <a:rPr lang="ru-RU" sz="3800" dirty="0"/>
              <a:t>цель определила необходимость постановки и решения следующих основных </a:t>
            </a:r>
            <a:r>
              <a:rPr lang="ru-RU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задач: </a:t>
            </a:r>
            <a:endParaRPr lang="ru-RU" sz="3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None/>
            </a:pPr>
            <a:endParaRPr lang="ru-RU" sz="3800" dirty="0"/>
          </a:p>
          <a:p>
            <a:pPr marL="0" indent="0" algn="just">
              <a:buNone/>
            </a:pPr>
            <a:r>
              <a:rPr lang="ru-RU" sz="3800" dirty="0"/>
              <a:t>-</a:t>
            </a:r>
            <a:r>
              <a:rPr lang="ru-RU" sz="3800" dirty="0" smtClean="0"/>
              <a:t> </a:t>
            </a:r>
            <a:r>
              <a:rPr lang="ru-RU" sz="3800" dirty="0"/>
              <a:t>уточнение понятийного аппарата сферы лечебно-оздоровительных услуг, а также выявление факторов, оказывающих влияние на увеличение спроса потребителей на лечебно-оздоровительные услуги; </a:t>
            </a:r>
            <a:endParaRPr lang="ru-RU" sz="3800" dirty="0" smtClean="0"/>
          </a:p>
          <a:p>
            <a:pPr marL="0" indent="0" algn="just">
              <a:buNone/>
            </a:pPr>
            <a:r>
              <a:rPr lang="ru-RU" sz="3800" dirty="0" smtClean="0"/>
              <a:t>- </a:t>
            </a:r>
            <a:r>
              <a:rPr lang="ru-RU" sz="3800" dirty="0"/>
              <a:t>исследование эволюции концептуальных подходов к управлению сферой лечебно-оздоровительных услуг в России с целью выявления возможностей, проблем и дальнейших перспектив ее развития; </a:t>
            </a:r>
          </a:p>
          <a:p>
            <a:pPr marL="0" indent="0" algn="just">
              <a:buNone/>
            </a:pPr>
            <a:r>
              <a:rPr lang="ru-RU" sz="3800" dirty="0" smtClean="0"/>
              <a:t>- </a:t>
            </a:r>
            <a:r>
              <a:rPr lang="ru-RU" sz="3800" dirty="0"/>
              <a:t>определение основных направлений дальнейшего развития сферы лечебно-оздоровительных услуг в </a:t>
            </a:r>
            <a:r>
              <a:rPr lang="ru-RU" sz="3800" dirty="0" smtClean="0"/>
              <a:t>Подмосковья</a:t>
            </a:r>
          </a:p>
          <a:p>
            <a:pPr marL="0" indent="0" algn="just">
              <a:buNone/>
            </a:pPr>
            <a:r>
              <a:rPr lang="ru-RU" sz="3800" dirty="0" smtClean="0"/>
              <a:t>- </a:t>
            </a:r>
            <a:r>
              <a:rPr lang="ru-RU" sz="3800" dirty="0"/>
              <a:t>проведение маркетингового анализа лечебно-оздоровительного отдыха  в Подмосковье;  </a:t>
            </a:r>
            <a:endParaRPr lang="ru-RU" sz="3800" dirty="0" smtClean="0"/>
          </a:p>
          <a:p>
            <a:pPr marL="0" indent="0" algn="just">
              <a:buNone/>
            </a:pPr>
            <a:r>
              <a:rPr lang="ru-RU" sz="3800" dirty="0" smtClean="0"/>
              <a:t>- </a:t>
            </a:r>
            <a:r>
              <a:rPr lang="ru-RU" sz="3800" dirty="0"/>
              <a:t>разработка методических и практических  рекомендаций по формированию лечебно-оздоровительных комплексов в Подмосковье.  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и задачи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0"/>
            <a:ext cx="1835696" cy="445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5632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Карта санаториев Подмосковья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958" y="1196752"/>
            <a:ext cx="4379369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0"/>
            <a:ext cx="1835696" cy="445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2891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5182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Штатная структура анализируемого предприятия 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052736"/>
            <a:ext cx="8244408" cy="4887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0"/>
            <a:ext cx="1835696" cy="445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2711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Положение об Отделе Маркетинга Компаний </a:t>
            </a:r>
            <a:r>
              <a:rPr lang="ru-RU" b="1" dirty="0" err="1"/>
              <a:t>Heleos</a:t>
            </a:r>
            <a:r>
              <a:rPr lang="ru-RU" b="1" dirty="0"/>
              <a:t> </a:t>
            </a:r>
            <a:r>
              <a:rPr lang="ru-RU" b="1" dirty="0" err="1"/>
              <a:t>Park</a:t>
            </a:r>
            <a:endParaRPr lang="ru-RU" dirty="0"/>
          </a:p>
          <a:p>
            <a:r>
              <a:rPr lang="ru-RU" dirty="0"/>
              <a:t>1. Цели и функции </a:t>
            </a:r>
          </a:p>
          <a:p>
            <a:r>
              <a:rPr lang="ru-RU" dirty="0"/>
              <a:t>2. Структура отдела </a:t>
            </a:r>
          </a:p>
          <a:p>
            <a:r>
              <a:rPr lang="ru-RU" dirty="0"/>
              <a:t>3. Взаимодействие с компаниями </a:t>
            </a:r>
          </a:p>
          <a:p>
            <a:r>
              <a:rPr lang="ru-RU" dirty="0"/>
              <a:t>4. Функциональные обязанности   </a:t>
            </a:r>
          </a:p>
          <a:p>
            <a:r>
              <a:rPr lang="ru-RU" dirty="0"/>
              <a:t>5. Проведение маркетинговых исследований 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Положение об отделе маркетинга</a:t>
            </a:r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0"/>
            <a:ext cx="1835696" cy="445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38566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/>
              <a:t>Планы проведения маркетинговых исследований для предприятия в целом разрабатываются Отделом Маркетинга совместно с руководителями компаний и руководителями товарных групп. Разработку планов маркетинговых исследований координирует начальник отдела маркетинга. Исполнение планов осуществляют сотрудники отдела маркетинга при участии всех необходимых служб предприятия.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Проведение маркетинговых исследований</a:t>
            </a:r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0"/>
            <a:ext cx="1835696" cy="445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471749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Площадка будет иметь футбольное поле, баскетбольную площадку, качели, карусели, турники, будет смонтировано сетчатое ограждение, сделано дополнительное освещение и установлено необходимое оборудование для игры в хоккей, мини-футбол, баскетбол, волейбол и другие подвижные и спортивные игры.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Открытие спортивной игровой площадки</a:t>
            </a:r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0"/>
            <a:ext cx="1835696" cy="445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882165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dirty="0"/>
              <a:t>Китайская медицина зиждется на основах, принципиально отличающихся от основ западной медицины. Общность этого учения покоится на основных принципах "Инь - Ян" и "5 элементах". Эти принципы решают все проблемы, касаются ли они неба (космической энергии, климата), земли (материи) или существа (особенности человека). Это составные части китайской медицины. Китайская медицина считает, что существующее в природе образуется из Инь и Ян. 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Внедрение услуги «китайский </a:t>
            </a:r>
            <a:r>
              <a:rPr lang="ru-RU" dirty="0" err="1" smtClean="0"/>
              <a:t>масаж</a:t>
            </a:r>
            <a:r>
              <a:rPr lang="ru-RU" dirty="0" smtClean="0"/>
              <a:t>»</a:t>
            </a:r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0"/>
            <a:ext cx="1835696" cy="445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685765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Новое оборудование необходимо для функционирования кабинета китайского массажа, и создания детской площадки.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Покупка нового оборудования</a:t>
            </a:r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0"/>
            <a:ext cx="1835696" cy="445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544633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i="1" dirty="0"/>
              <a:t> Улучшение условий организации труда врачей</a:t>
            </a:r>
            <a:r>
              <a:rPr lang="ru-RU" dirty="0"/>
              <a:t>, повлияет на улучшения качества предоставляемых услуг в санатории, и  по мнению психологов, влияет не только на психологический климат в коллективе, но и на повышение производительности труда и,</a:t>
            </a:r>
            <a:r>
              <a:rPr lang="ru-RU" i="1" dirty="0"/>
              <a:t> </a:t>
            </a:r>
            <a:r>
              <a:rPr lang="ru-RU" dirty="0"/>
              <a:t>прежде всего, предполагает обновление основных фондов предприятия.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Улучшение качества услуг</a:t>
            </a:r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0"/>
            <a:ext cx="1835696" cy="445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340354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ru-RU" dirty="0"/>
              <a:t>приобрести 20 новых аппаратов для диагностики и определения диагноза, общая стоимость около 5 000 т. р.</a:t>
            </a:r>
            <a:endParaRPr lang="ru-RU" sz="2000" dirty="0"/>
          </a:p>
          <a:p>
            <a:pPr lvl="1"/>
            <a:r>
              <a:rPr lang="ru-RU" dirty="0"/>
              <a:t>установить компьютерную программу </a:t>
            </a:r>
            <a:r>
              <a:rPr lang="ru-RU" dirty="0" err="1"/>
              <a:t>SandSoft</a:t>
            </a:r>
            <a:r>
              <a:rPr lang="ru-RU" dirty="0"/>
              <a:t> Санаторий 5  для автоматизации процесса учета наличия и движения товарно-материальных ценностей, а также анализа эффективности работы предприятия – 100 </a:t>
            </a:r>
            <a:r>
              <a:rPr lang="ru-RU" dirty="0" err="1"/>
              <a:t>тыс.р</a:t>
            </a:r>
            <a:r>
              <a:rPr lang="ru-RU" dirty="0"/>
              <a:t>.</a:t>
            </a:r>
            <a:endParaRPr lang="ru-RU" sz="2000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Техническое оснащение</a:t>
            </a:r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0"/>
            <a:ext cx="1835696" cy="445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11229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Пути улучшения сервиса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533525" y="1782921"/>
          <a:ext cx="6076950" cy="397383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3038475"/>
                <a:gridCol w="3038475"/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Наименование мероприятия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Затраты (т.р.)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marL="2286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1.Повышение зарплаты врачам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100">
                        <a:effectLst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1000 т.р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marL="2286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2. Приобретение нового оборудования (20 аппаратов)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100">
                        <a:effectLst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5000 т.р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3. Установка программы SandSoft Санаторий 5 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100 т.р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4. Создание нового маркетингового отдела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1800 т.р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5.Внедрение новых услуг (Китайский массаж, спортивная площадка, Золотой песок»)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3000 т.р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ИТОГО: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9900 </a:t>
                      </a:r>
                      <a:r>
                        <a:rPr lang="ru-RU" sz="1400" dirty="0" err="1">
                          <a:effectLst/>
                        </a:rPr>
                        <a:t>т.р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0"/>
            <a:ext cx="1835696" cy="445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04006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70</TotalTime>
  <Words>434</Words>
  <Application>Microsoft Office PowerPoint</Application>
  <PresentationFormat>Экран (4:3)</PresentationFormat>
  <Paragraphs>50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Открытая</vt:lpstr>
      <vt:lpstr>Презентация PowerPoint</vt:lpstr>
      <vt:lpstr>Цель и задачи</vt:lpstr>
      <vt:lpstr>Карта санаториев Подмосковья</vt:lpstr>
      <vt:lpstr>Штатная структура анализируемого предприятия </vt:lpstr>
      <vt:lpstr>Положение об отделе маркетинга</vt:lpstr>
      <vt:lpstr>Проведение маркетинговых исследований</vt:lpstr>
      <vt:lpstr>Открытие спортивной игровой площадки</vt:lpstr>
      <vt:lpstr>Внедрение услуги «китайский масаж»</vt:lpstr>
      <vt:lpstr>Покупка нового оборудования</vt:lpstr>
      <vt:lpstr>Улучшение качества услуг</vt:lpstr>
      <vt:lpstr>Техническое оснащение</vt:lpstr>
      <vt:lpstr>Пути улучшения сервиса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1</cp:lastModifiedBy>
  <cp:revision>3</cp:revision>
  <dcterms:created xsi:type="dcterms:W3CDTF">2014-06-17T02:07:38Z</dcterms:created>
  <dcterms:modified xsi:type="dcterms:W3CDTF">2014-06-17T03:28:58Z</dcterms:modified>
</cp:coreProperties>
</file>